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2"/>
    <p:restoredTop sz="94663"/>
  </p:normalViewPr>
  <p:slideViewPr>
    <p:cSldViewPr snapToGrid="0" snapToObjects="1">
      <p:cViewPr>
        <p:scale>
          <a:sx n="140" d="100"/>
          <a:sy n="140" d="100"/>
        </p:scale>
        <p:origin x="512" y="-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8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8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9.png"/><Relationship Id="rId18" Type="http://schemas.openxmlformats.org/officeDocument/2006/relationships/image" Target="../media/image58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71.png"/><Relationship Id="rId12" Type="http://schemas.openxmlformats.org/officeDocument/2006/relationships/image" Target="../media/image66.png"/><Relationship Id="rId17" Type="http://schemas.openxmlformats.org/officeDocument/2006/relationships/image" Target="../media/image51.png"/><Relationship Id="rId2" Type="http://schemas.openxmlformats.org/officeDocument/2006/relationships/image" Target="../media/image52.png"/><Relationship Id="rId16" Type="http://schemas.openxmlformats.org/officeDocument/2006/relationships/image" Target="../media/image80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61.png"/><Relationship Id="rId5" Type="http://schemas.openxmlformats.org/officeDocument/2006/relationships/image" Target="../media/image63.png"/><Relationship Id="rId15" Type="http://schemas.openxmlformats.org/officeDocument/2006/relationships/image" Target="../media/image78.png"/><Relationship Id="rId23" Type="http://schemas.openxmlformats.org/officeDocument/2006/relationships/image" Target="../media/image79.png"/><Relationship Id="rId10" Type="http://schemas.openxmlformats.org/officeDocument/2006/relationships/image" Target="../media/image56.png"/><Relationship Id="rId19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53.png"/><Relationship Id="rId14" Type="http://schemas.openxmlformats.org/officeDocument/2006/relationships/image" Target="../media/image72.png"/><Relationship Id="rId2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3F8EEF7-E8A6-554E-9116-0CF4797082E6}"/>
              </a:ext>
            </a:extLst>
          </p:cNvPr>
          <p:cNvGrpSpPr/>
          <p:nvPr/>
        </p:nvGrpSpPr>
        <p:grpSpPr>
          <a:xfrm>
            <a:off x="1372346" y="1371599"/>
            <a:ext cx="5027705" cy="5206910"/>
            <a:chOff x="-562392" y="408879"/>
            <a:chExt cx="8259337" cy="8553729"/>
          </a:xfrm>
        </p:grpSpPr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3F1B7EF2-6B76-8541-9548-236CD8FFE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34" r="17317"/>
            <a:stretch/>
          </p:blipFill>
          <p:spPr>
            <a:xfrm>
              <a:off x="-366136" y="538829"/>
              <a:ext cx="3892513" cy="2078033"/>
            </a:xfrm>
            <a:prstGeom prst="rect">
              <a:avLst/>
            </a:prstGeom>
          </p:spPr>
        </p:pic>
        <p:pic>
          <p:nvPicPr>
            <p:cNvPr id="28" name="Picture 27" descr="Chart, histogram&#10;&#10;Description automatically generated">
              <a:extLst>
                <a:ext uri="{FF2B5EF4-FFF2-40B4-BE49-F238E27FC236}">
                  <a16:creationId xmlns:a16="http://schemas.microsoft.com/office/drawing/2014/main" id="{32F0244F-4201-D445-BF4E-48994BD9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34" r="17317"/>
            <a:stretch/>
          </p:blipFill>
          <p:spPr>
            <a:xfrm>
              <a:off x="-366136" y="2600640"/>
              <a:ext cx="3892513" cy="2078033"/>
            </a:xfrm>
            <a:prstGeom prst="rect">
              <a:avLst/>
            </a:prstGeom>
          </p:spPr>
        </p:pic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DF2E1826-BAC7-7D4F-BFF1-191B47AFC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34" r="17317"/>
            <a:stretch/>
          </p:blipFill>
          <p:spPr>
            <a:xfrm>
              <a:off x="-366136" y="6724260"/>
              <a:ext cx="3892513" cy="2078033"/>
            </a:xfrm>
            <a:prstGeom prst="rect">
              <a:avLst/>
            </a:prstGeom>
          </p:spPr>
        </p:pic>
        <p:pic>
          <p:nvPicPr>
            <p:cNvPr id="30" name="Picture 29" descr="Chart, line chart&#10;&#10;Description automatically generated">
              <a:extLst>
                <a:ext uri="{FF2B5EF4-FFF2-40B4-BE49-F238E27FC236}">
                  <a16:creationId xmlns:a16="http://schemas.microsoft.com/office/drawing/2014/main" id="{BD614633-4082-124B-A040-9083D6669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34" r="17317"/>
            <a:stretch/>
          </p:blipFill>
          <p:spPr>
            <a:xfrm>
              <a:off x="3616352" y="538829"/>
              <a:ext cx="3892513" cy="2078033"/>
            </a:xfrm>
            <a:prstGeom prst="rect">
              <a:avLst/>
            </a:prstGeom>
          </p:spPr>
        </p:pic>
        <p:pic>
          <p:nvPicPr>
            <p:cNvPr id="31" name="Picture 30" descr="Chart, histogram&#10;&#10;Description automatically generated">
              <a:extLst>
                <a:ext uri="{FF2B5EF4-FFF2-40B4-BE49-F238E27FC236}">
                  <a16:creationId xmlns:a16="http://schemas.microsoft.com/office/drawing/2014/main" id="{E92C73A5-7474-8249-BDAE-9ED4B46B1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34" r="17317"/>
            <a:stretch/>
          </p:blipFill>
          <p:spPr>
            <a:xfrm>
              <a:off x="3616352" y="2616863"/>
              <a:ext cx="3892513" cy="2078033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5695EA3F-1B5B-2A4C-8064-01CE75602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34" r="17317"/>
            <a:stretch/>
          </p:blipFill>
          <p:spPr>
            <a:xfrm>
              <a:off x="3616352" y="4678674"/>
              <a:ext cx="3892513" cy="2078033"/>
            </a:xfrm>
            <a:prstGeom prst="rect">
              <a:avLst/>
            </a:prstGeom>
          </p:spPr>
        </p:pic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50F92032-DEDD-304E-8FF4-52AC50EEB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4" r="17317"/>
            <a:stretch/>
          </p:blipFill>
          <p:spPr>
            <a:xfrm>
              <a:off x="-366136" y="4662451"/>
              <a:ext cx="3892513" cy="207803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4E38CD3-B846-1B4D-B34B-B7F0B81B8E82}"/>
                </a:ext>
              </a:extLst>
            </p:cNvPr>
            <p:cNvSpPr/>
            <p:nvPr/>
          </p:nvSpPr>
          <p:spPr>
            <a:xfrm>
              <a:off x="-562392" y="408879"/>
              <a:ext cx="8259337" cy="85537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35" name="Picture 34" descr="Chart, histogram&#10;&#10;Description automatically generated">
              <a:extLst>
                <a:ext uri="{FF2B5EF4-FFF2-40B4-BE49-F238E27FC236}">
                  <a16:creationId xmlns:a16="http://schemas.microsoft.com/office/drawing/2014/main" id="{49395D58-7810-F548-966E-79C664D04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223" t="23338" r="-77" b="51263"/>
            <a:stretch/>
          </p:blipFill>
          <p:spPr>
            <a:xfrm>
              <a:off x="4555677" y="6886483"/>
              <a:ext cx="1061078" cy="1699962"/>
            </a:xfrm>
            <a:prstGeom prst="rect">
              <a:avLst/>
            </a:prstGeom>
          </p:spPr>
        </p:pic>
        <p:pic>
          <p:nvPicPr>
            <p:cNvPr id="36" name="Picture 35" descr="Chart, histogram&#10;&#10;Description automatically generated">
              <a:extLst>
                <a:ext uri="{FF2B5EF4-FFF2-40B4-BE49-F238E27FC236}">
                  <a16:creationId xmlns:a16="http://schemas.microsoft.com/office/drawing/2014/main" id="{4D1D12C2-76CE-0948-A17F-A541ED6F9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146" t="48584" b="26017"/>
            <a:stretch/>
          </p:blipFill>
          <p:spPr>
            <a:xfrm>
              <a:off x="5683394" y="6981439"/>
              <a:ext cx="1061078" cy="169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52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BA835D-8CB1-8E4A-90E9-D612BEB4F27D}"/>
              </a:ext>
            </a:extLst>
          </p:cNvPr>
          <p:cNvGrpSpPr/>
          <p:nvPr/>
        </p:nvGrpSpPr>
        <p:grpSpPr>
          <a:xfrm>
            <a:off x="1369899" y="1441711"/>
            <a:ext cx="5032602" cy="4544291"/>
            <a:chOff x="-954918" y="866819"/>
            <a:chExt cx="8259337" cy="74579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379DF3-515F-B34F-AB97-A446390C0D27}"/>
                </a:ext>
              </a:extLst>
            </p:cNvPr>
            <p:cNvSpPr/>
            <p:nvPr/>
          </p:nvSpPr>
          <p:spPr>
            <a:xfrm>
              <a:off x="-954918" y="866819"/>
              <a:ext cx="8259337" cy="74579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0500BE98-44F1-934A-9D54-451682859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53"/>
            <a:stretch/>
          </p:blipFill>
          <p:spPr>
            <a:xfrm>
              <a:off x="3287198" y="2850183"/>
              <a:ext cx="3893048" cy="1659341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0EDE0E82-3D75-C647-8486-A77FF07CB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53"/>
            <a:stretch/>
          </p:blipFill>
          <p:spPr>
            <a:xfrm>
              <a:off x="3287198" y="1061051"/>
              <a:ext cx="3893048" cy="1659341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EC79B77E-97D7-D844-B7D2-427F1112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53"/>
            <a:stretch/>
          </p:blipFill>
          <p:spPr>
            <a:xfrm>
              <a:off x="-780382" y="2845460"/>
              <a:ext cx="3893048" cy="165934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6541F246-DDA4-474F-BDD9-85A1A4497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753"/>
            <a:stretch/>
          </p:blipFill>
          <p:spPr>
            <a:xfrm>
              <a:off x="-780381" y="1061051"/>
              <a:ext cx="3893048" cy="165934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D2E0C142-39F4-A942-B641-BE4FF2CA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753"/>
            <a:stretch/>
          </p:blipFill>
          <p:spPr>
            <a:xfrm>
              <a:off x="-780385" y="4629869"/>
              <a:ext cx="3893048" cy="1659341"/>
            </a:xfrm>
            <a:prstGeom prst="rect">
              <a:avLst/>
            </a:prstGeom>
          </p:spPr>
        </p:pic>
        <p:pic>
          <p:nvPicPr>
            <p:cNvPr id="32" name="Picture 3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A44115E-9544-3240-81BA-07AE7A2D4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8813"/>
            <a:stretch/>
          </p:blipFill>
          <p:spPr>
            <a:xfrm>
              <a:off x="3287194" y="4639314"/>
              <a:ext cx="3893048" cy="1774966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F561A7BA-65FD-5742-A02F-4B111FFF8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329"/>
            <a:stretch/>
          </p:blipFill>
          <p:spPr>
            <a:xfrm>
              <a:off x="-780385" y="6414276"/>
              <a:ext cx="3893048" cy="178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5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887BCA8-D9C5-6349-B7A7-2FE1A8F7D086}"/>
              </a:ext>
            </a:extLst>
          </p:cNvPr>
          <p:cNvGrpSpPr/>
          <p:nvPr/>
        </p:nvGrpSpPr>
        <p:grpSpPr>
          <a:xfrm>
            <a:off x="1013779" y="1321693"/>
            <a:ext cx="5744841" cy="6573490"/>
            <a:chOff x="467951" y="2040671"/>
            <a:chExt cx="5744841" cy="6573490"/>
          </a:xfrm>
        </p:grpSpPr>
        <p:pic>
          <p:nvPicPr>
            <p:cNvPr id="107" name="Picture 106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A0F857E5-A5E2-5644-B7E6-F3AAB08C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450" y="5083995"/>
              <a:ext cx="1930321" cy="1255816"/>
            </a:xfrm>
            <a:prstGeom prst="rect">
              <a:avLst/>
            </a:prstGeom>
          </p:spPr>
        </p:pic>
        <p:pic>
          <p:nvPicPr>
            <p:cNvPr id="111" name="Picture 110" descr="Chart, line chart&#10;&#10;Description automatically generated">
              <a:extLst>
                <a:ext uri="{FF2B5EF4-FFF2-40B4-BE49-F238E27FC236}">
                  <a16:creationId xmlns:a16="http://schemas.microsoft.com/office/drawing/2014/main" id="{7EA38BC7-2859-7943-AA26-75225A424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5"/>
            <a:stretch/>
          </p:blipFill>
          <p:spPr>
            <a:xfrm>
              <a:off x="4335813" y="5083995"/>
              <a:ext cx="1784725" cy="1255816"/>
            </a:xfrm>
            <a:prstGeom prst="rect">
              <a:avLst/>
            </a:prstGeom>
          </p:spPr>
        </p:pic>
        <p:pic>
          <p:nvPicPr>
            <p:cNvPr id="113" name="Picture 11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95DF2F1-F6ED-C647-BA97-D7274D668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5"/>
            <a:stretch/>
          </p:blipFill>
          <p:spPr>
            <a:xfrm>
              <a:off x="2486835" y="5083995"/>
              <a:ext cx="1805914" cy="1255816"/>
            </a:xfrm>
            <a:prstGeom prst="rect">
              <a:avLst/>
            </a:prstGeom>
          </p:spPr>
        </p:pic>
        <p:pic>
          <p:nvPicPr>
            <p:cNvPr id="115" name="Picture 114" descr="Table&#10;&#10;Description automatically generated">
              <a:extLst>
                <a:ext uri="{FF2B5EF4-FFF2-40B4-BE49-F238E27FC236}">
                  <a16:creationId xmlns:a16="http://schemas.microsoft.com/office/drawing/2014/main" id="{1D7EBB53-55BD-FB44-8E4B-CF0B106C8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0"/>
            <a:stretch/>
          </p:blipFill>
          <p:spPr>
            <a:xfrm>
              <a:off x="4314624" y="2968179"/>
              <a:ext cx="1767825" cy="1255816"/>
            </a:xfrm>
            <a:prstGeom prst="rect">
              <a:avLst/>
            </a:prstGeom>
          </p:spPr>
        </p:pic>
        <p:pic>
          <p:nvPicPr>
            <p:cNvPr id="117" name="Picture 116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F9CFBE5-935F-5F49-B4AB-8C1B0D9E8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87" r="1"/>
            <a:stretch/>
          </p:blipFill>
          <p:spPr>
            <a:xfrm>
              <a:off x="2486835" y="2968179"/>
              <a:ext cx="1777857" cy="1255816"/>
            </a:xfrm>
            <a:prstGeom prst="rect">
              <a:avLst/>
            </a:prstGeom>
          </p:spPr>
        </p:pic>
        <p:pic>
          <p:nvPicPr>
            <p:cNvPr id="119" name="Picture 118" descr="Chart&#10;&#10;Description automatically generated">
              <a:extLst>
                <a:ext uri="{FF2B5EF4-FFF2-40B4-BE49-F238E27FC236}">
                  <a16:creationId xmlns:a16="http://schemas.microsoft.com/office/drawing/2014/main" id="{AF6D714D-0C1D-ED4D-9340-651E5CFB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514" y="2968179"/>
              <a:ext cx="1926961" cy="1255816"/>
            </a:xfrm>
            <a:prstGeom prst="rect">
              <a:avLst/>
            </a:prstGeom>
          </p:spPr>
        </p:pic>
        <p:pic>
          <p:nvPicPr>
            <p:cNvPr id="121" name="Picture 1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2C975DE-596B-D044-BCF0-8180605C3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672" y="7275688"/>
              <a:ext cx="1933099" cy="1255816"/>
            </a:xfrm>
            <a:prstGeom prst="rect">
              <a:avLst/>
            </a:prstGeom>
          </p:spPr>
        </p:pic>
        <p:pic>
          <p:nvPicPr>
            <p:cNvPr id="127" name="Picture 126" descr="Chart, histogram&#10;&#10;Description automatically generated">
              <a:extLst>
                <a:ext uri="{FF2B5EF4-FFF2-40B4-BE49-F238E27FC236}">
                  <a16:creationId xmlns:a16="http://schemas.microsoft.com/office/drawing/2014/main" id="{2CD7E963-7D18-E246-A1F4-B905DA278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445" b="10574"/>
            <a:stretch/>
          </p:blipFill>
          <p:spPr>
            <a:xfrm>
              <a:off x="4314624" y="4244167"/>
              <a:ext cx="1805914" cy="842873"/>
            </a:xfrm>
            <a:prstGeom prst="rect">
              <a:avLst/>
            </a:prstGeom>
          </p:spPr>
        </p:pic>
        <p:pic>
          <p:nvPicPr>
            <p:cNvPr id="129" name="Picture 128" descr="Chart&#10;&#10;Description automatically generated">
              <a:extLst>
                <a:ext uri="{FF2B5EF4-FFF2-40B4-BE49-F238E27FC236}">
                  <a16:creationId xmlns:a16="http://schemas.microsoft.com/office/drawing/2014/main" id="{E621F0F5-85A2-D846-AFC3-34878BC48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99" r="-1" b="10574"/>
            <a:stretch/>
          </p:blipFill>
          <p:spPr>
            <a:xfrm>
              <a:off x="2486835" y="4244167"/>
              <a:ext cx="1805914" cy="842872"/>
            </a:xfrm>
            <a:prstGeom prst="rect">
              <a:avLst/>
            </a:prstGeom>
          </p:spPr>
        </p:pic>
        <p:pic>
          <p:nvPicPr>
            <p:cNvPr id="131" name="Picture 130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E343D925-0C0E-814A-8C6A-DB8FC3A76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63" b="11246"/>
            <a:stretch/>
          </p:blipFill>
          <p:spPr>
            <a:xfrm>
              <a:off x="4314624" y="2125308"/>
              <a:ext cx="1767825" cy="820306"/>
            </a:xfrm>
            <a:prstGeom prst="rect">
              <a:avLst/>
            </a:prstGeom>
          </p:spPr>
        </p:pic>
        <p:pic>
          <p:nvPicPr>
            <p:cNvPr id="133" name="Picture 132" descr="Chart, line chart&#10;&#10;Description automatically generated">
              <a:extLst>
                <a:ext uri="{FF2B5EF4-FFF2-40B4-BE49-F238E27FC236}">
                  <a16:creationId xmlns:a16="http://schemas.microsoft.com/office/drawing/2014/main" id="{CB4CC917-36E5-7441-BF27-F226635F0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866" b="10574"/>
            <a:stretch/>
          </p:blipFill>
          <p:spPr>
            <a:xfrm>
              <a:off x="2493121" y="2125308"/>
              <a:ext cx="1777857" cy="842872"/>
            </a:xfrm>
            <a:prstGeom prst="rect">
              <a:avLst/>
            </a:prstGeom>
          </p:spPr>
        </p:pic>
        <p:pic>
          <p:nvPicPr>
            <p:cNvPr id="135" name="Picture 134" descr="Chart, line chart&#10;&#10;Description automatically generated">
              <a:extLst>
                <a:ext uri="{FF2B5EF4-FFF2-40B4-BE49-F238E27FC236}">
                  <a16:creationId xmlns:a16="http://schemas.microsoft.com/office/drawing/2014/main" id="{2C0AFF2E-6EC6-D84C-812A-5A301EFBD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0897"/>
            <a:stretch/>
          </p:blipFill>
          <p:spPr>
            <a:xfrm>
              <a:off x="561479" y="2125308"/>
              <a:ext cx="1885070" cy="839828"/>
            </a:xfrm>
            <a:prstGeom prst="rect">
              <a:avLst/>
            </a:prstGeom>
          </p:spPr>
        </p:pic>
        <p:pic>
          <p:nvPicPr>
            <p:cNvPr id="137" name="Picture 136" descr="Chart, histogram&#10;&#10;Description automatically generated">
              <a:extLst>
                <a:ext uri="{FF2B5EF4-FFF2-40B4-BE49-F238E27FC236}">
                  <a16:creationId xmlns:a16="http://schemas.microsoft.com/office/drawing/2014/main" id="{85FA52A6-FAC1-D341-A40F-5600BA96B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10897"/>
            <a:stretch/>
          </p:blipFill>
          <p:spPr>
            <a:xfrm>
              <a:off x="525365" y="6429142"/>
              <a:ext cx="1921257" cy="839828"/>
            </a:xfrm>
            <a:prstGeom prst="rect">
              <a:avLst/>
            </a:prstGeom>
          </p:spPr>
        </p:pic>
        <p:pic>
          <p:nvPicPr>
            <p:cNvPr id="139" name="Picture 138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CB094DA8-2B87-F64F-A00A-528550D0E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0964"/>
            <a:stretch/>
          </p:blipFill>
          <p:spPr>
            <a:xfrm>
              <a:off x="525294" y="4244167"/>
              <a:ext cx="1918477" cy="839828"/>
            </a:xfrm>
            <a:prstGeom prst="rect">
              <a:avLst/>
            </a:prstGeom>
          </p:spPr>
        </p:pic>
        <p:pic>
          <p:nvPicPr>
            <p:cNvPr id="140" name="Picture 139" descr="Chart, histogram&#10;&#10;Description automatically generated">
              <a:extLst>
                <a:ext uri="{FF2B5EF4-FFF2-40B4-BE49-F238E27FC236}">
                  <a16:creationId xmlns:a16="http://schemas.microsoft.com/office/drawing/2014/main" id="{CEA5B6E7-CBBB-8645-87E8-EE38642E2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596" t="31907" b="50961"/>
            <a:stretch/>
          </p:blipFill>
          <p:spPr>
            <a:xfrm>
              <a:off x="3651857" y="6983880"/>
              <a:ext cx="646720" cy="971484"/>
            </a:xfrm>
            <a:prstGeom prst="rect">
              <a:avLst/>
            </a:prstGeom>
          </p:spPr>
        </p:pic>
        <p:pic>
          <p:nvPicPr>
            <p:cNvPr id="141" name="Picture 140" descr="Chart, histogram&#10;&#10;Description automatically generated">
              <a:extLst>
                <a:ext uri="{FF2B5EF4-FFF2-40B4-BE49-F238E27FC236}">
                  <a16:creationId xmlns:a16="http://schemas.microsoft.com/office/drawing/2014/main" id="{755AA5D4-C580-CA4E-8632-29218077D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909" t="48975" r="-313" b="33696"/>
            <a:stretch/>
          </p:blipFill>
          <p:spPr>
            <a:xfrm>
              <a:off x="4292749" y="6983880"/>
              <a:ext cx="646720" cy="982573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CBEB-CD2E-AC4D-A8EE-36441114BF4F}"/>
                </a:ext>
              </a:extLst>
            </p:cNvPr>
            <p:cNvSpPr/>
            <p:nvPr/>
          </p:nvSpPr>
          <p:spPr>
            <a:xfrm>
              <a:off x="467951" y="2040671"/>
              <a:ext cx="5744841" cy="657349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70737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8F44398-313F-F54E-B659-FA60EB56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4232" r="-77" b="60908"/>
          <a:stretch/>
        </p:blipFill>
        <p:spPr>
          <a:xfrm>
            <a:off x="4379895" y="5137074"/>
            <a:ext cx="932167" cy="285751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15B4C79-AC1C-534D-8FC2-222EBDE4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b="46556"/>
          <a:stretch/>
        </p:blipFill>
        <p:spPr>
          <a:xfrm>
            <a:off x="4379895" y="2558566"/>
            <a:ext cx="932167" cy="285744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C06AE1B-D9E3-674A-8CEE-C6526D1B4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9372" r="-77" b="65807"/>
          <a:stretch/>
        </p:blipFill>
        <p:spPr>
          <a:xfrm>
            <a:off x="4379895" y="4853610"/>
            <a:ext cx="932167" cy="283464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F477B80-2E3A-2B42-9CDF-B79DE0419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8953" r="-77" b="56187"/>
          <a:stretch/>
        </p:blipFill>
        <p:spPr>
          <a:xfrm>
            <a:off x="4379895" y="4569944"/>
            <a:ext cx="932167" cy="285751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2FC38BD-FC51-5741-B62B-58D3A13F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43916" r="-77" b="51263"/>
          <a:stretch/>
        </p:blipFill>
        <p:spPr>
          <a:xfrm>
            <a:off x="4379895" y="4286480"/>
            <a:ext cx="932167" cy="283464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03B4A8A1-684F-AB4C-8DEA-4866816F4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4534" r="-77" b="70681"/>
          <a:stretch/>
        </p:blipFill>
        <p:spPr>
          <a:xfrm>
            <a:off x="4379895" y="3437796"/>
            <a:ext cx="932167" cy="281353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6EDB52C-EEAA-7E44-9543-E90E7394F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3433" b="41707"/>
          <a:stretch/>
        </p:blipFill>
        <p:spPr>
          <a:xfrm>
            <a:off x="4379896" y="3152045"/>
            <a:ext cx="932167" cy="285751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022F72F0-9D51-AE46-A80F-9B8D13A41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8193" b="36947"/>
          <a:stretch/>
        </p:blipFill>
        <p:spPr>
          <a:xfrm>
            <a:off x="4379895" y="4002815"/>
            <a:ext cx="932167" cy="28575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156EDBA-C97C-A042-A603-47F54E83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2989" b="32151"/>
          <a:stretch/>
        </p:blipFill>
        <p:spPr>
          <a:xfrm>
            <a:off x="4379895" y="2855302"/>
            <a:ext cx="932167" cy="285751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6582AF0-C9A6-154D-B488-8B7EA1D20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7812" b="27328"/>
          <a:stretch/>
        </p:blipFill>
        <p:spPr>
          <a:xfrm>
            <a:off x="4379895" y="3721436"/>
            <a:ext cx="924710" cy="283464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33A7F339-D5AA-9B45-BE4E-4C1550F7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3338" r="-77" b="51263"/>
          <a:stretch/>
        </p:blipFill>
        <p:spPr>
          <a:xfrm>
            <a:off x="1020272" y="2545119"/>
            <a:ext cx="645910" cy="1034818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9BA5CB12-CEA5-C247-9768-39E2F79B0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b="26017"/>
          <a:stretch/>
        </p:blipFill>
        <p:spPr>
          <a:xfrm>
            <a:off x="1706747" y="2602921"/>
            <a:ext cx="645910" cy="1034817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9590392-6181-F244-9251-9D6D16F4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4232" r="8289" b="60908"/>
          <a:stretch/>
        </p:blipFill>
        <p:spPr>
          <a:xfrm>
            <a:off x="2226719" y="8198642"/>
            <a:ext cx="440258" cy="285751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34B253E4-C571-4647-ABB9-0AADD103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r="8303" b="46556"/>
          <a:stretch/>
        </p:blipFill>
        <p:spPr>
          <a:xfrm>
            <a:off x="2241697" y="7300953"/>
            <a:ext cx="443988" cy="285744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407820C0-4FB5-A94F-B950-4D4516E75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9372" r="8225" b="65807"/>
          <a:stretch/>
        </p:blipFill>
        <p:spPr>
          <a:xfrm>
            <a:off x="2249154" y="8484393"/>
            <a:ext cx="443988" cy="283464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4CDAFBDF-D7E7-EF42-AEF7-EC99759E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8953" r="8289" b="56187"/>
          <a:stretch/>
        </p:blipFill>
        <p:spPr>
          <a:xfrm>
            <a:off x="2226720" y="7897532"/>
            <a:ext cx="440258" cy="285751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AF87A9F2-A3F7-5E4C-A439-AE30E0E46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43916" r="8226" b="51263"/>
          <a:stretch/>
        </p:blipFill>
        <p:spPr>
          <a:xfrm>
            <a:off x="2241695" y="7604343"/>
            <a:ext cx="443989" cy="283464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A204C529-7BE1-CD4D-861E-8AAB5EDD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4534" r="8652" b="70681"/>
          <a:stretch/>
        </p:blipFill>
        <p:spPr>
          <a:xfrm>
            <a:off x="2270491" y="5803498"/>
            <a:ext cx="418921" cy="281353"/>
          </a:xfrm>
          <a:prstGeom prst="rect">
            <a:avLst/>
          </a:prstGeom>
        </p:spPr>
      </p:pic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B5BC3C6A-1924-7F4C-A12F-FBD846F9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8" t="53433" r="8427" b="41707"/>
          <a:stretch/>
        </p:blipFill>
        <p:spPr>
          <a:xfrm>
            <a:off x="2249155" y="6999527"/>
            <a:ext cx="436530" cy="285751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B9CCA909-3DD9-184B-B830-F79CC9BD0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8193" r="8239" b="36947"/>
          <a:stretch/>
        </p:blipFill>
        <p:spPr>
          <a:xfrm>
            <a:off x="2241697" y="6663010"/>
            <a:ext cx="447715" cy="28575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F94946BF-0C84-494C-869A-2FCE3DB3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2989" r="8366" b="32151"/>
          <a:stretch/>
        </p:blipFill>
        <p:spPr>
          <a:xfrm>
            <a:off x="2245426" y="6369820"/>
            <a:ext cx="440258" cy="285751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505FC32-A182-ED48-B708-4C7DEEFC3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7812" r="8306" b="27328"/>
          <a:stretch/>
        </p:blipFill>
        <p:spPr>
          <a:xfrm>
            <a:off x="2249154" y="6084851"/>
            <a:ext cx="440258" cy="283464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D21B6FED-AB5B-9645-BD94-0D9DD539C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59" t="34506" r="1153" b="60634"/>
          <a:stretch/>
        </p:blipFill>
        <p:spPr>
          <a:xfrm>
            <a:off x="2701641" y="8486197"/>
            <a:ext cx="440258" cy="285751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F4B21DE9-53D3-1545-A0D7-D25E8C50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0" t="49026" r="1259" b="46114"/>
          <a:stretch/>
        </p:blipFill>
        <p:spPr>
          <a:xfrm>
            <a:off x="2666977" y="5815438"/>
            <a:ext cx="443988" cy="285744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59FD3186-423A-CB4E-9EAC-AC84D9AC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93" t="29651" r="1455" b="65528"/>
          <a:stretch/>
        </p:blipFill>
        <p:spPr>
          <a:xfrm>
            <a:off x="2701641" y="8193008"/>
            <a:ext cx="443988" cy="2834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F0442C61-6D24-0D48-A118-69BC8832C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67" t="39136" r="1245" b="56004"/>
          <a:stretch/>
        </p:blipFill>
        <p:spPr>
          <a:xfrm>
            <a:off x="2712829" y="7907257"/>
            <a:ext cx="440258" cy="28575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5F3E8E6F-65B4-3548-873E-0D84141C3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84" t="43962" r="1365" b="51217"/>
          <a:stretch/>
        </p:blipFill>
        <p:spPr>
          <a:xfrm>
            <a:off x="2668451" y="7614068"/>
            <a:ext cx="443989" cy="283464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FC3B38E0-09CD-4C47-9E5D-E5B681CB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59" t="24965" r="1516" b="70250"/>
          <a:stretch/>
        </p:blipFill>
        <p:spPr>
          <a:xfrm>
            <a:off x="2743397" y="6657603"/>
            <a:ext cx="418921" cy="281353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01EAA94A-793F-E944-BB0F-3910B9E2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3" t="53508" r="1382" b="41632"/>
          <a:stretch/>
        </p:blipFill>
        <p:spPr>
          <a:xfrm>
            <a:off x="2705369" y="6370281"/>
            <a:ext cx="436530" cy="285751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058ABD66-0734-4B4C-A661-7E636D650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3" t="58284" r="1012" b="36856"/>
          <a:stretch/>
        </p:blipFill>
        <p:spPr>
          <a:xfrm>
            <a:off x="2743397" y="7293688"/>
            <a:ext cx="447715" cy="285750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3796DA30-D5D9-1C4E-A270-619C4AA52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3" t="62931" r="1139" b="32209"/>
          <a:stretch/>
        </p:blipFill>
        <p:spPr>
          <a:xfrm>
            <a:off x="2701641" y="6049901"/>
            <a:ext cx="440258" cy="285751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D8B90CEA-6DE1-2E43-9F6D-ABCC16E1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31" t="68266" r="1021" b="26874"/>
          <a:stretch/>
        </p:blipFill>
        <p:spPr>
          <a:xfrm>
            <a:off x="2731535" y="7043257"/>
            <a:ext cx="440258" cy="2834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D0D728C-55E6-2048-9E89-485529F3B21F}"/>
              </a:ext>
            </a:extLst>
          </p:cNvPr>
          <p:cNvSpPr/>
          <p:nvPr/>
        </p:nvSpPr>
        <p:spPr>
          <a:xfrm>
            <a:off x="3067074" y="6600497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#9b85f2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1CD611-61CA-6944-BF69-3EAD8BFFC65F}"/>
              </a:ext>
            </a:extLst>
          </p:cNvPr>
          <p:cNvSpPr/>
          <p:nvPr/>
        </p:nvSpPr>
        <p:spPr>
          <a:xfrm>
            <a:off x="3110965" y="6946525"/>
            <a:ext cx="936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#56b4fc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EA4410-5D8A-8D4C-9644-011FC02005EE}"/>
              </a:ext>
            </a:extLst>
          </p:cNvPr>
          <p:cNvSpPr/>
          <p:nvPr/>
        </p:nvSpPr>
        <p:spPr>
          <a:xfrm>
            <a:off x="3095736" y="7242001"/>
            <a:ext cx="89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#2fc7cc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BAD5F1-36A2-5B4C-9245-9B71C809C68F}"/>
              </a:ext>
            </a:extLst>
          </p:cNvPr>
          <p:cNvSpPr/>
          <p:nvPr/>
        </p:nvSpPr>
        <p:spPr>
          <a:xfrm>
            <a:off x="3141899" y="7561409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#3dd17d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7DD788-00E9-9A4A-9E9F-3768AD617882}"/>
              </a:ext>
            </a:extLst>
          </p:cNvPr>
          <p:cNvSpPr/>
          <p:nvPr/>
        </p:nvSpPr>
        <p:spPr>
          <a:xfrm>
            <a:off x="3095736" y="784364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#5aba30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85D800-5423-E14A-A335-06B8F38A65AF}"/>
              </a:ext>
            </a:extLst>
          </p:cNvPr>
          <p:cNvSpPr/>
          <p:nvPr/>
        </p:nvSpPr>
        <p:spPr>
          <a:xfrm>
            <a:off x="3066047" y="815388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#bbc22f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8AA3FC-9BAF-CA4B-B7C4-4D76FFE75CE4}"/>
              </a:ext>
            </a:extLst>
          </p:cNvPr>
          <p:cNvSpPr/>
          <p:nvPr/>
        </p:nvSpPr>
        <p:spPr>
          <a:xfrm>
            <a:off x="3074863" y="843611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#d6a10f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3CD91-500C-A745-86B9-7BEDC9B21C41}"/>
              </a:ext>
            </a:extLst>
          </p:cNvPr>
          <p:cNvSpPr txBox="1"/>
          <p:nvPr/>
        </p:nvSpPr>
        <p:spPr>
          <a:xfrm>
            <a:off x="3083263" y="63484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#de76f5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E8BB49-461D-E649-8468-038E2891E057}"/>
              </a:ext>
            </a:extLst>
          </p:cNvPr>
          <p:cNvSpPr txBox="1"/>
          <p:nvPr/>
        </p:nvSpPr>
        <p:spPr>
          <a:xfrm>
            <a:off x="3018823" y="60337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#db51a4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CE196A-9087-8841-939C-6353BDB44816}"/>
              </a:ext>
            </a:extLst>
          </p:cNvPr>
          <p:cNvSpPr txBox="1"/>
          <p:nvPr/>
        </p:nvSpPr>
        <p:spPr>
          <a:xfrm>
            <a:off x="3033410" y="570790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#f05a43</a:t>
            </a:r>
          </a:p>
        </p:txBody>
      </p:sp>
    </p:spTree>
    <p:extLst>
      <p:ext uri="{BB962C8B-B14F-4D97-AF65-F5344CB8AC3E}">
        <p14:creationId xmlns:p14="http://schemas.microsoft.com/office/powerpoint/2010/main" val="225002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7A74F9-31F3-D441-86D9-922F271FE49B}"/>
              </a:ext>
            </a:extLst>
          </p:cNvPr>
          <p:cNvGrpSpPr/>
          <p:nvPr/>
        </p:nvGrpSpPr>
        <p:grpSpPr>
          <a:xfrm>
            <a:off x="1136714" y="1090246"/>
            <a:ext cx="5498972" cy="3509530"/>
            <a:chOff x="-225338" y="2441807"/>
            <a:chExt cx="8285649" cy="52880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E193BF-898E-184F-93CF-40DA1A37D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0" t="8027" r="20288"/>
            <a:stretch/>
          </p:blipFill>
          <p:spPr>
            <a:xfrm>
              <a:off x="5394027" y="2506596"/>
              <a:ext cx="2582750" cy="26035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24A350-B01D-F248-A63D-4EC21702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9" t="7268" r="20670"/>
            <a:stretch/>
          </p:blipFill>
          <p:spPr>
            <a:xfrm>
              <a:off x="2729442" y="2495844"/>
              <a:ext cx="2582750" cy="26250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C9316E-FC49-4042-B8FE-60AA11274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8" t="8231" r="20540" b="-1"/>
            <a:stretch/>
          </p:blipFill>
          <p:spPr>
            <a:xfrm>
              <a:off x="2499009" y="5107320"/>
              <a:ext cx="2824246" cy="25977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A9C7DF-F660-C946-81B7-CD96DECB5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5" r="20184"/>
            <a:stretch/>
          </p:blipFill>
          <p:spPr>
            <a:xfrm>
              <a:off x="-176643" y="2509392"/>
              <a:ext cx="2824249" cy="2597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193499-E9E6-1F4C-8E32-1A9D1383C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t="8333" r="20977"/>
            <a:stretch/>
          </p:blipFill>
          <p:spPr>
            <a:xfrm>
              <a:off x="5394027" y="5107318"/>
              <a:ext cx="2582750" cy="25948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5C6E1-8E02-B043-B2FB-E616D09C7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80" t="17791" r="942" b="44429"/>
            <a:stretch/>
          </p:blipFill>
          <p:spPr>
            <a:xfrm>
              <a:off x="523189" y="5416606"/>
              <a:ext cx="972533" cy="14145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D6943-7129-CA48-A656-4D489564DC64}"/>
                </a:ext>
              </a:extLst>
            </p:cNvPr>
            <p:cNvSpPr/>
            <p:nvPr/>
          </p:nvSpPr>
          <p:spPr>
            <a:xfrm rot="16200000">
              <a:off x="1273471" y="942998"/>
              <a:ext cx="5288031" cy="82856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206817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61BA7E3-C2C6-9C49-A913-D16AC7AF28C8}"/>
              </a:ext>
            </a:extLst>
          </p:cNvPr>
          <p:cNvGrpSpPr/>
          <p:nvPr/>
        </p:nvGrpSpPr>
        <p:grpSpPr>
          <a:xfrm>
            <a:off x="1534927" y="808893"/>
            <a:ext cx="4119244" cy="5196663"/>
            <a:chOff x="515020" y="866010"/>
            <a:chExt cx="6638710" cy="83751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F32030-23B1-BC42-9242-42BED1B2C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" t="8915" r="21374"/>
            <a:stretch/>
          </p:blipFill>
          <p:spPr>
            <a:xfrm>
              <a:off x="620065" y="4990662"/>
              <a:ext cx="2019577" cy="185486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F282D4-9398-2A45-B925-724ABAFE4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" t="9377" r="19904"/>
            <a:stretch/>
          </p:blipFill>
          <p:spPr>
            <a:xfrm>
              <a:off x="620065" y="3117981"/>
              <a:ext cx="2019577" cy="18454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38CDAE-BB94-4F4E-895B-B7D26E8D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10388" r="21080"/>
            <a:stretch/>
          </p:blipFill>
          <p:spPr>
            <a:xfrm>
              <a:off x="2968621" y="1321426"/>
              <a:ext cx="1888344" cy="18709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D81ED2-6FF4-0E4B-9E77-72335E3F4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" t="9286" r="20198"/>
            <a:stretch/>
          </p:blipFill>
          <p:spPr>
            <a:xfrm>
              <a:off x="5159181" y="4982613"/>
              <a:ext cx="1955403" cy="19011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7A46D1-5562-754C-9121-879F94E61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0" t="8917" r="20783"/>
            <a:stretch/>
          </p:blipFill>
          <p:spPr>
            <a:xfrm>
              <a:off x="5189806" y="1302455"/>
              <a:ext cx="1909980" cy="19089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FCB678-9D2E-0949-98D0-0E5FF9BD6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91" t="23241" r="246" b="62538"/>
            <a:stretch/>
          </p:blipFill>
          <p:spPr>
            <a:xfrm>
              <a:off x="1491354" y="8659852"/>
              <a:ext cx="1005302" cy="5255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D5652-F703-4448-BFA2-5742B78043F6}"/>
                </a:ext>
              </a:extLst>
            </p:cNvPr>
            <p:cNvSpPr txBox="1"/>
            <p:nvPr/>
          </p:nvSpPr>
          <p:spPr>
            <a:xfrm>
              <a:off x="1315176" y="866012"/>
              <a:ext cx="62935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33E5A0-A745-6F43-ADEC-92AD3FFF90C8}"/>
                </a:ext>
              </a:extLst>
            </p:cNvPr>
            <p:cNvSpPr txBox="1"/>
            <p:nvPr/>
          </p:nvSpPr>
          <p:spPr>
            <a:xfrm>
              <a:off x="5881057" y="866013"/>
              <a:ext cx="78484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45DD64-2005-A049-93E5-287BD9933335}"/>
                </a:ext>
              </a:extLst>
            </p:cNvPr>
            <p:cNvSpPr txBox="1"/>
            <p:nvPr/>
          </p:nvSpPr>
          <p:spPr>
            <a:xfrm>
              <a:off x="3520372" y="866012"/>
              <a:ext cx="78484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BC</a:t>
              </a:r>
            </a:p>
          </p:txBody>
        </p:sp>
        <p:pic>
          <p:nvPicPr>
            <p:cNvPr id="25" name="Picture 24" descr="Chart, histogram&#10;&#10;Description automatically generated">
              <a:extLst>
                <a:ext uri="{FF2B5EF4-FFF2-40B4-BE49-F238E27FC236}">
                  <a16:creationId xmlns:a16="http://schemas.microsoft.com/office/drawing/2014/main" id="{ED5D0917-4AD6-5B48-AF31-C3BEDD92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820" t="7931" r="20632"/>
            <a:stretch/>
          </p:blipFill>
          <p:spPr>
            <a:xfrm>
              <a:off x="2977046" y="4982613"/>
              <a:ext cx="1871490" cy="1870958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322B840D-C82A-0043-8932-40E06916B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81" t="8164" r="19408"/>
            <a:stretch/>
          </p:blipFill>
          <p:spPr>
            <a:xfrm>
              <a:off x="2968621" y="3124439"/>
              <a:ext cx="1888344" cy="1866222"/>
            </a:xfrm>
            <a:prstGeom prst="rect">
              <a:avLst/>
            </a:prstGeom>
          </p:spPr>
        </p:pic>
        <p:pic>
          <p:nvPicPr>
            <p:cNvPr id="29" name="Picture 28" descr="Chart, histogram&#10;&#10;Description automatically generated">
              <a:extLst>
                <a:ext uri="{FF2B5EF4-FFF2-40B4-BE49-F238E27FC236}">
                  <a16:creationId xmlns:a16="http://schemas.microsoft.com/office/drawing/2014/main" id="{1AC06EE4-38BF-2544-AB91-6009D473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820" t="7931" r="19970"/>
            <a:stretch/>
          </p:blipFill>
          <p:spPr>
            <a:xfrm>
              <a:off x="5200624" y="3177389"/>
              <a:ext cx="1888344" cy="1870959"/>
            </a:xfrm>
            <a:prstGeom prst="rect">
              <a:avLst/>
            </a:prstGeom>
          </p:spPr>
        </p:pic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F6609242-205C-C04D-86DD-3BCBA9C9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931" r="20632"/>
            <a:stretch/>
          </p:blipFill>
          <p:spPr>
            <a:xfrm>
              <a:off x="620065" y="1294826"/>
              <a:ext cx="2019577" cy="18709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255026-E873-1E48-95B9-564FD0ED4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91" t="37126" r="246" b="47781"/>
            <a:stretch/>
          </p:blipFill>
          <p:spPr>
            <a:xfrm>
              <a:off x="537312" y="8683402"/>
              <a:ext cx="1005302" cy="557723"/>
            </a:xfrm>
            <a:prstGeom prst="rect">
              <a:avLst/>
            </a:prstGeom>
          </p:spPr>
        </p:pic>
        <p:pic>
          <p:nvPicPr>
            <p:cNvPr id="36" name="Picture 35" descr="Chart, histogram&#10;&#10;Description automatically generated">
              <a:extLst>
                <a:ext uri="{FF2B5EF4-FFF2-40B4-BE49-F238E27FC236}">
                  <a16:creationId xmlns:a16="http://schemas.microsoft.com/office/drawing/2014/main" id="{44FC80CD-86F0-7542-BA99-C48D4088D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201" r="20363"/>
            <a:stretch/>
          </p:blipFill>
          <p:spPr>
            <a:xfrm>
              <a:off x="593306" y="6774269"/>
              <a:ext cx="2073097" cy="1908455"/>
            </a:xfrm>
            <a:prstGeom prst="rect">
              <a:avLst/>
            </a:prstGeom>
          </p:spPr>
        </p:pic>
        <p:pic>
          <p:nvPicPr>
            <p:cNvPr id="38" name="Picture 37" descr="Chart, bar chart&#10;&#10;Description automatically generated">
              <a:extLst>
                <a:ext uri="{FF2B5EF4-FFF2-40B4-BE49-F238E27FC236}">
                  <a16:creationId xmlns:a16="http://schemas.microsoft.com/office/drawing/2014/main" id="{01BAC15C-FB5C-2A4B-906A-40C999886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606" t="8201" r="20128"/>
            <a:stretch/>
          </p:blipFill>
          <p:spPr>
            <a:xfrm>
              <a:off x="5189807" y="6845523"/>
              <a:ext cx="1933295" cy="1908455"/>
            </a:xfrm>
            <a:prstGeom prst="rect">
              <a:avLst/>
            </a:prstGeom>
          </p:spPr>
        </p:pic>
        <p:pic>
          <p:nvPicPr>
            <p:cNvPr id="40" name="Picture 39" descr="Chart, bar chart&#10;&#10;Description automatically generated">
              <a:extLst>
                <a:ext uri="{FF2B5EF4-FFF2-40B4-BE49-F238E27FC236}">
                  <a16:creationId xmlns:a16="http://schemas.microsoft.com/office/drawing/2014/main" id="{5E62A4D4-AD02-084D-B934-BB635E644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103" t="8201" r="20518"/>
            <a:stretch/>
          </p:blipFill>
          <p:spPr>
            <a:xfrm>
              <a:off x="2957685" y="6845523"/>
              <a:ext cx="1910215" cy="19084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6CD5C-4521-1644-928E-B7385B6A5381}"/>
                </a:ext>
              </a:extLst>
            </p:cNvPr>
            <p:cNvSpPr/>
            <p:nvPr/>
          </p:nvSpPr>
          <p:spPr>
            <a:xfrm>
              <a:off x="515020" y="870024"/>
              <a:ext cx="6638710" cy="83440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1878CD-F4F4-0B40-A4F1-597913E7A824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71" y="866010"/>
              <a:ext cx="0" cy="8348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BADA60-4678-9146-85BC-C0FDBBB4E42F}"/>
                </a:ext>
              </a:extLst>
            </p:cNvPr>
            <p:cNvCxnSpPr>
              <a:cxnSpLocks/>
            </p:cNvCxnSpPr>
            <p:nvPr/>
          </p:nvCxnSpPr>
          <p:spPr>
            <a:xfrm>
              <a:off x="5022671" y="866010"/>
              <a:ext cx="0" cy="8348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7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6F4225-A669-2748-8788-E4FF84F79112}"/>
              </a:ext>
            </a:extLst>
          </p:cNvPr>
          <p:cNvGrpSpPr/>
          <p:nvPr/>
        </p:nvGrpSpPr>
        <p:grpSpPr>
          <a:xfrm>
            <a:off x="1658461" y="1152391"/>
            <a:ext cx="4455478" cy="1863957"/>
            <a:chOff x="-1495633" y="2702560"/>
            <a:chExt cx="8694311" cy="3637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91F621-EA5E-4D45-ACB9-C93F33D0E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" t="8122" r="19948"/>
            <a:stretch/>
          </p:blipFill>
          <p:spPr>
            <a:xfrm>
              <a:off x="3939221" y="2939194"/>
              <a:ext cx="3259453" cy="32395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2B4EB1-96F2-4649-BA63-F1A2F82C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4" r="20654"/>
            <a:stretch/>
          </p:blipFill>
          <p:spPr>
            <a:xfrm>
              <a:off x="226768" y="2948226"/>
              <a:ext cx="3497139" cy="32215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70025-0200-2A4E-AB67-1AC1E92A2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77" t="15417" r="248" b="39856"/>
            <a:stretch/>
          </p:blipFill>
          <p:spPr>
            <a:xfrm>
              <a:off x="-1353388" y="3393444"/>
              <a:ext cx="1364837" cy="22954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86590E-92E3-2844-B76A-BAB1ADC9D079}"/>
                </a:ext>
              </a:extLst>
            </p:cNvPr>
            <p:cNvSpPr/>
            <p:nvPr/>
          </p:nvSpPr>
          <p:spPr>
            <a:xfrm rot="16200000">
              <a:off x="1032882" y="174045"/>
              <a:ext cx="3637281" cy="869431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130130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7D181-0931-2245-A083-1FD5FCFBA12C}"/>
              </a:ext>
            </a:extLst>
          </p:cNvPr>
          <p:cNvSpPr txBox="1"/>
          <p:nvPr/>
        </p:nvSpPr>
        <p:spPr>
          <a:xfrm>
            <a:off x="682309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D727F-BC01-D641-8AA5-4F4FDA332EBA}"/>
              </a:ext>
            </a:extLst>
          </p:cNvPr>
          <p:cNvSpPr txBox="1"/>
          <p:nvPr/>
        </p:nvSpPr>
        <p:spPr>
          <a:xfrm>
            <a:off x="4500698" y="97188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FD613-97F9-5143-8FE4-800141C83A51}"/>
              </a:ext>
            </a:extLst>
          </p:cNvPr>
          <p:cNvSpPr txBox="1"/>
          <p:nvPr/>
        </p:nvSpPr>
        <p:spPr>
          <a:xfrm>
            <a:off x="3539754" y="973244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0178-E7D6-6046-8C4F-C453C4698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7" r="20980"/>
          <a:stretch/>
        </p:blipFill>
        <p:spPr>
          <a:xfrm>
            <a:off x="382655" y="2171211"/>
            <a:ext cx="983466" cy="89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D5CC6-FFAA-6C40-BC16-A7286E29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3" r="20167"/>
          <a:stretch/>
        </p:blipFill>
        <p:spPr>
          <a:xfrm>
            <a:off x="379461" y="3069528"/>
            <a:ext cx="993580" cy="899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3CEB3-216F-E044-907C-D3D878EB8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r="20424"/>
          <a:stretch/>
        </p:blipFill>
        <p:spPr>
          <a:xfrm>
            <a:off x="382655" y="1258253"/>
            <a:ext cx="990386" cy="912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F8A71-32F1-5E41-B1C2-F1BA86C05196}"/>
              </a:ext>
            </a:extLst>
          </p:cNvPr>
          <p:cNvSpPr txBox="1"/>
          <p:nvPr/>
        </p:nvSpPr>
        <p:spPr>
          <a:xfrm>
            <a:off x="6463864" y="97232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4786E-E44B-CA4D-82FD-F95EC94819CA}"/>
              </a:ext>
            </a:extLst>
          </p:cNvPr>
          <p:cNvSpPr txBox="1"/>
          <p:nvPr/>
        </p:nvSpPr>
        <p:spPr>
          <a:xfrm>
            <a:off x="5482281" y="97188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NFC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59896-C957-D94B-A708-DBA10071C689}"/>
              </a:ext>
            </a:extLst>
          </p:cNvPr>
          <p:cNvSpPr txBox="1"/>
          <p:nvPr/>
        </p:nvSpPr>
        <p:spPr>
          <a:xfrm>
            <a:off x="1667183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4887E-445D-AC4C-8D18-F4FA9A4D396D}"/>
              </a:ext>
            </a:extLst>
          </p:cNvPr>
          <p:cNvSpPr txBox="1"/>
          <p:nvPr/>
        </p:nvSpPr>
        <p:spPr>
          <a:xfrm>
            <a:off x="2670196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NC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BFA5305-25F2-6748-8525-CE3802406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07301" y="5223543"/>
            <a:ext cx="910270" cy="899553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43F593C-5526-1B4D-826D-8D586A6D0E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56892" y="6123096"/>
            <a:ext cx="910270" cy="89955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EDDEFAA1-EE73-6447-A6CF-9F8F9039A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07301" y="1264955"/>
            <a:ext cx="910270" cy="899553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3070B715-E9E9-4347-80C8-C872F01797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8216" r="20269"/>
          <a:stretch/>
        </p:blipFill>
        <p:spPr>
          <a:xfrm>
            <a:off x="1458255" y="3062825"/>
            <a:ext cx="908907" cy="899553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E9BDF2C-7604-D343-B093-85B0060022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8216" r="20269"/>
          <a:stretch/>
        </p:blipFill>
        <p:spPr>
          <a:xfrm>
            <a:off x="1408664" y="2171211"/>
            <a:ext cx="908907" cy="899553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73CF000C-5066-F249-9D06-2CEB479D2C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0995" r="20615"/>
          <a:stretch/>
        </p:blipFill>
        <p:spPr>
          <a:xfrm>
            <a:off x="2402786" y="3069529"/>
            <a:ext cx="925330" cy="899552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5FEC81DF-16EE-1740-8E78-84394BC0AD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0995" r="20615"/>
          <a:stretch/>
        </p:blipFill>
        <p:spPr>
          <a:xfrm>
            <a:off x="2402784" y="5223543"/>
            <a:ext cx="925330" cy="899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8AE74A-2694-A240-9896-9E88320600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8533" r="20657"/>
          <a:stretch/>
        </p:blipFill>
        <p:spPr>
          <a:xfrm>
            <a:off x="3328114" y="1263843"/>
            <a:ext cx="910270" cy="913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13DE03-FCFC-574C-902D-B1F6965051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t="8801" r="21275"/>
          <a:stretch/>
        </p:blipFill>
        <p:spPr>
          <a:xfrm>
            <a:off x="3328113" y="2171211"/>
            <a:ext cx="910271" cy="9106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480BC7-18B3-9F44-827E-DDAC9201AD0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8057" r="21278"/>
          <a:stretch/>
        </p:blipFill>
        <p:spPr>
          <a:xfrm>
            <a:off x="3328112" y="3071153"/>
            <a:ext cx="910270" cy="918124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BD2ECA26-99AF-C04B-BA45-CFECB9189B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7992" r="20013"/>
          <a:stretch/>
        </p:blipFill>
        <p:spPr>
          <a:xfrm>
            <a:off x="4297393" y="5243739"/>
            <a:ext cx="951948" cy="931299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60AAA004-5E60-374F-BF13-8947FE6CFF6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7992" r="20013"/>
          <a:stretch/>
        </p:blipFill>
        <p:spPr>
          <a:xfrm>
            <a:off x="4251805" y="6175378"/>
            <a:ext cx="951948" cy="931299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D49028A6-925D-6745-B3DE-E0170FA710D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t="11456" r="22507"/>
          <a:stretch/>
        </p:blipFill>
        <p:spPr>
          <a:xfrm>
            <a:off x="4272644" y="1264955"/>
            <a:ext cx="910270" cy="896241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49736395-9458-7E46-8532-0B2F63B1643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8428" r="20381" b="-438"/>
          <a:stretch/>
        </p:blipFill>
        <p:spPr>
          <a:xfrm>
            <a:off x="4279151" y="2161196"/>
            <a:ext cx="938023" cy="932688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4765C3E6-018F-B44C-B47A-DB0D01CFAB2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9262" r="20013"/>
          <a:stretch/>
        </p:blipFill>
        <p:spPr>
          <a:xfrm>
            <a:off x="4279151" y="3093884"/>
            <a:ext cx="938024" cy="9184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731F83-0992-7341-9624-338FDEA4BD6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t="8183" r="20907"/>
          <a:stretch/>
        </p:blipFill>
        <p:spPr>
          <a:xfrm>
            <a:off x="5257941" y="1228508"/>
            <a:ext cx="935666" cy="932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94044D-8837-4845-A414-5D89F89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t="8550" r="19904"/>
          <a:stretch/>
        </p:blipFill>
        <p:spPr>
          <a:xfrm>
            <a:off x="5249837" y="2148150"/>
            <a:ext cx="938025" cy="9289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1651DD-27F4-D041-8042-C766869D915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" t="8584" r="20198"/>
          <a:stretch/>
        </p:blipFill>
        <p:spPr>
          <a:xfrm>
            <a:off x="5255581" y="3093884"/>
            <a:ext cx="938026" cy="9286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967AFB-EBA5-FC42-BA93-AD1EDF8FBC5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286" r="20491"/>
          <a:stretch/>
        </p:blipFill>
        <p:spPr>
          <a:xfrm>
            <a:off x="6228899" y="1228507"/>
            <a:ext cx="951842" cy="9326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944961-C30D-9E4A-AF6E-B9C8F3E553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653" r="20491"/>
          <a:stretch/>
        </p:blipFill>
        <p:spPr>
          <a:xfrm>
            <a:off x="6228899" y="2171211"/>
            <a:ext cx="951842" cy="9289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ABC38A-BA5F-CA4E-B304-0C5826EA30B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286" r="20491"/>
          <a:stretch/>
        </p:blipFill>
        <p:spPr>
          <a:xfrm>
            <a:off x="6228899" y="3079630"/>
            <a:ext cx="951842" cy="9326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CDD54F7-BDF0-2445-A260-AC71B04A36AD}"/>
              </a:ext>
            </a:extLst>
          </p:cNvPr>
          <p:cNvSpPr/>
          <p:nvPr/>
        </p:nvSpPr>
        <p:spPr>
          <a:xfrm>
            <a:off x="277078" y="955808"/>
            <a:ext cx="7000021" cy="3319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96C8CA-03E7-1944-922D-8EE848E385FB}"/>
              </a:ext>
            </a:extLst>
          </p:cNvPr>
          <p:cNvCxnSpPr>
            <a:cxnSpLocks/>
          </p:cNvCxnSpPr>
          <p:nvPr/>
        </p:nvCxnSpPr>
        <p:spPr>
          <a:xfrm>
            <a:off x="1377240" y="955807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2435AF9-8B92-624B-B3BE-0FCD1E0E8852}"/>
              </a:ext>
            </a:extLst>
          </p:cNvPr>
          <p:cNvCxnSpPr>
            <a:cxnSpLocks/>
          </p:cNvCxnSpPr>
          <p:nvPr/>
        </p:nvCxnSpPr>
        <p:spPr>
          <a:xfrm>
            <a:off x="2347912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43500-B252-7C4E-AFBB-47A4722BDA8B}"/>
              </a:ext>
            </a:extLst>
          </p:cNvPr>
          <p:cNvCxnSpPr>
            <a:cxnSpLocks/>
          </p:cNvCxnSpPr>
          <p:nvPr/>
        </p:nvCxnSpPr>
        <p:spPr>
          <a:xfrm>
            <a:off x="3299237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D67CFA-DC00-694D-B596-41AF8922BC69}"/>
              </a:ext>
            </a:extLst>
          </p:cNvPr>
          <p:cNvCxnSpPr>
            <a:cxnSpLocks/>
          </p:cNvCxnSpPr>
          <p:nvPr/>
        </p:nvCxnSpPr>
        <p:spPr>
          <a:xfrm>
            <a:off x="4224925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E6655A-A7FF-064E-B672-4732C5F6E279}"/>
              </a:ext>
            </a:extLst>
          </p:cNvPr>
          <p:cNvCxnSpPr>
            <a:cxnSpLocks/>
          </p:cNvCxnSpPr>
          <p:nvPr/>
        </p:nvCxnSpPr>
        <p:spPr>
          <a:xfrm>
            <a:off x="5199995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9C9D20-FC11-A94F-BCAA-17413C1045BD}"/>
              </a:ext>
            </a:extLst>
          </p:cNvPr>
          <p:cNvCxnSpPr>
            <a:cxnSpLocks/>
          </p:cNvCxnSpPr>
          <p:nvPr/>
        </p:nvCxnSpPr>
        <p:spPr>
          <a:xfrm>
            <a:off x="6187862" y="955807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E886C9D-B88A-7A4F-BD72-E7022C1EDF9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8636" r="19687" b="25"/>
          <a:stretch/>
        </p:blipFill>
        <p:spPr>
          <a:xfrm>
            <a:off x="3301114" y="7151333"/>
            <a:ext cx="951948" cy="938387"/>
          </a:xfrm>
          <a:prstGeom prst="rect">
            <a:avLst/>
          </a:prstGeom>
        </p:spPr>
      </p:pic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8444C6BA-993C-F948-B738-C5706D08048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7912" r="19488" b="80"/>
          <a:stretch/>
        </p:blipFill>
        <p:spPr>
          <a:xfrm>
            <a:off x="4224925" y="8075440"/>
            <a:ext cx="962756" cy="93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045CCF-556C-6D43-9BDA-78C69F7BE28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8183" r="20786"/>
          <a:stretch/>
        </p:blipFill>
        <p:spPr>
          <a:xfrm>
            <a:off x="6231930" y="8072247"/>
            <a:ext cx="948811" cy="938387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E40C1BC8-A7EA-B64C-A2E5-6E3DB2FB43E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114" t="8211" r="19885"/>
          <a:stretch/>
        </p:blipFill>
        <p:spPr>
          <a:xfrm>
            <a:off x="2360907" y="1265068"/>
            <a:ext cx="931790" cy="910698"/>
          </a:xfrm>
          <a:prstGeom prst="rect">
            <a:avLst/>
          </a:prstGeom>
        </p:spPr>
      </p:pic>
      <p:pic>
        <p:nvPicPr>
          <p:cNvPr id="54" name="Picture 53" descr="Chart, histogram&#10;&#10;Description automatically generated">
            <a:extLst>
              <a:ext uri="{FF2B5EF4-FFF2-40B4-BE49-F238E27FC236}">
                <a16:creationId xmlns:a16="http://schemas.microsoft.com/office/drawing/2014/main" id="{5E0E08BF-25EF-4241-BB8A-FC933B009434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559" t="8211" r="20061"/>
          <a:stretch/>
        </p:blipFill>
        <p:spPr>
          <a:xfrm>
            <a:off x="2369480" y="2163271"/>
            <a:ext cx="924074" cy="9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57E178D-14AD-A844-BD5C-629C766594CA}"/>
              </a:ext>
            </a:extLst>
          </p:cNvPr>
          <p:cNvGrpSpPr/>
          <p:nvPr/>
        </p:nvGrpSpPr>
        <p:grpSpPr>
          <a:xfrm>
            <a:off x="4738787" y="1403666"/>
            <a:ext cx="2582264" cy="7188650"/>
            <a:chOff x="4183616" y="1211068"/>
            <a:chExt cx="2582264" cy="7188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4D5CC6-FFAA-6C40-BC16-A7286E297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3" r="20167"/>
            <a:stretch/>
          </p:blipFill>
          <p:spPr>
            <a:xfrm>
              <a:off x="5772298" y="1271256"/>
              <a:ext cx="993580" cy="899553"/>
            </a:xfrm>
            <a:prstGeom prst="rect">
              <a:avLst/>
            </a:prstGeom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3070B715-E9E9-4347-80C8-C872F0179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9" t="8216" r="20269"/>
            <a:stretch/>
          </p:blipFill>
          <p:spPr>
            <a:xfrm>
              <a:off x="5814635" y="2239097"/>
              <a:ext cx="908907" cy="899553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73CF000C-5066-F249-9D06-2CEB479D2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7" t="10995" r="20615"/>
            <a:stretch/>
          </p:blipFill>
          <p:spPr>
            <a:xfrm>
              <a:off x="5806423" y="3206938"/>
              <a:ext cx="925330" cy="8995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480BC7-18B3-9F44-827E-DDAC9201A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8057" r="21278"/>
            <a:stretch/>
          </p:blipFill>
          <p:spPr>
            <a:xfrm>
              <a:off x="5813953" y="4174778"/>
              <a:ext cx="910270" cy="918124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4765C3E6-018F-B44C-B47A-DB0D01CFA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" t="9262" r="20013"/>
            <a:stretch/>
          </p:blipFill>
          <p:spPr>
            <a:xfrm>
              <a:off x="5800076" y="5161190"/>
              <a:ext cx="938024" cy="9184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1651DD-27F4-D041-8042-C766869D9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7" t="8584" r="20198"/>
            <a:stretch/>
          </p:blipFill>
          <p:spPr>
            <a:xfrm>
              <a:off x="5800075" y="6147913"/>
              <a:ext cx="938026" cy="92860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8ABC38A-BA5F-CA4E-B304-0C5826EA3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5793167" y="7144809"/>
              <a:ext cx="951842" cy="93268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724B095-2233-6E48-9A16-BE2AE8C62856}"/>
                </a:ext>
              </a:extLst>
            </p:cNvPr>
            <p:cNvSpPr txBox="1"/>
            <p:nvPr/>
          </p:nvSpPr>
          <p:spPr>
            <a:xfrm>
              <a:off x="4231856" y="1578412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HZ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36FB14-07AC-0541-B5C5-AD8BACE03551}"/>
                </a:ext>
              </a:extLst>
            </p:cNvPr>
            <p:cNvSpPr txBox="1"/>
            <p:nvPr/>
          </p:nvSpPr>
          <p:spPr>
            <a:xfrm>
              <a:off x="4183616" y="5486306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F582FF-E6C7-DD40-B18C-F195871786C2}"/>
                </a:ext>
              </a:extLst>
            </p:cNvPr>
            <p:cNvSpPr txBox="1"/>
            <p:nvPr/>
          </p:nvSpPr>
          <p:spPr>
            <a:xfrm>
              <a:off x="4183616" y="441415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BC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9631623-C236-9547-9C6B-9DDA8C25B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6" r="20424"/>
            <a:stretch/>
          </p:blipFill>
          <p:spPr>
            <a:xfrm>
              <a:off x="4639600" y="1267754"/>
              <a:ext cx="990386" cy="91295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88E36B-7F16-1E4D-A322-3D5A7163CEB5}"/>
                </a:ext>
              </a:extLst>
            </p:cNvPr>
            <p:cNvSpPr txBox="1"/>
            <p:nvPr/>
          </p:nvSpPr>
          <p:spPr>
            <a:xfrm>
              <a:off x="4183616" y="747257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FECF81-23FE-754D-A758-5D4BBAF0E078}"/>
                </a:ext>
              </a:extLst>
            </p:cNvPr>
            <p:cNvSpPr txBox="1"/>
            <p:nvPr/>
          </p:nvSpPr>
          <p:spPr>
            <a:xfrm>
              <a:off x="4183616" y="6476445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79E780-D732-9E47-AFB3-3D5149CB1C2D}"/>
                </a:ext>
              </a:extLst>
            </p:cNvPr>
            <p:cNvSpPr txBox="1"/>
            <p:nvPr/>
          </p:nvSpPr>
          <p:spPr>
            <a:xfrm>
              <a:off x="4231856" y="2543499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BCF5D5-1519-1E4C-8CAB-1DFBDAABD8A0}"/>
                </a:ext>
              </a:extLst>
            </p:cNvPr>
            <p:cNvSpPr txBox="1"/>
            <p:nvPr/>
          </p:nvSpPr>
          <p:spPr>
            <a:xfrm>
              <a:off x="4231856" y="3508586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NC</a:t>
              </a:r>
            </a:p>
          </p:txBody>
        </p:sp>
        <p:pic>
          <p:nvPicPr>
            <p:cNvPr id="71" name="Picture 70" descr="Chart, histogram&#10;&#10;Description automatically generated">
              <a:extLst>
                <a:ext uri="{FF2B5EF4-FFF2-40B4-BE49-F238E27FC236}">
                  <a16:creationId xmlns:a16="http://schemas.microsoft.com/office/drawing/2014/main" id="{2AB51575-E557-1D4E-94CD-69FDDCAF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8" t="8216" r="20269"/>
            <a:stretch/>
          </p:blipFill>
          <p:spPr>
            <a:xfrm>
              <a:off x="4679658" y="2248799"/>
              <a:ext cx="910270" cy="8995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D943CC6-E122-AA4B-AE72-0CBC1B25F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" t="8533" r="20657"/>
            <a:stretch/>
          </p:blipFill>
          <p:spPr>
            <a:xfrm>
              <a:off x="4679658" y="4195224"/>
              <a:ext cx="910270" cy="913375"/>
            </a:xfrm>
            <a:prstGeom prst="rect">
              <a:avLst/>
            </a:prstGeom>
          </p:spPr>
        </p:pic>
        <p:pic>
          <p:nvPicPr>
            <p:cNvPr id="73" name="Picture 72" descr="Chart, histogram&#10;&#10;Description automatically generated">
              <a:extLst>
                <a:ext uri="{FF2B5EF4-FFF2-40B4-BE49-F238E27FC236}">
                  <a16:creationId xmlns:a16="http://schemas.microsoft.com/office/drawing/2014/main" id="{DC4E3772-420D-F747-AE1F-CE76B3D93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" t="11456" r="22507"/>
            <a:stretch/>
          </p:blipFill>
          <p:spPr>
            <a:xfrm>
              <a:off x="4679658" y="5176686"/>
              <a:ext cx="910270" cy="89624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75D776C-8D40-8D47-A20C-FB483AF2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4" t="8183" r="20907"/>
            <a:stretch/>
          </p:blipFill>
          <p:spPr>
            <a:xfrm>
              <a:off x="4666960" y="6141014"/>
              <a:ext cx="935666" cy="93268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356564B-88A1-3845-82AA-228B2500E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4658872" y="7141792"/>
              <a:ext cx="951842" cy="932689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C1D2F9-BA57-974F-94AF-D34AE311C880}"/>
                </a:ext>
              </a:extLst>
            </p:cNvPr>
            <p:cNvSpPr/>
            <p:nvPr/>
          </p:nvSpPr>
          <p:spPr>
            <a:xfrm>
              <a:off x="4201515" y="1211068"/>
              <a:ext cx="2564363" cy="7188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77" name="Picture 76" descr="Chart&#10;&#10;Description automatically generated">
              <a:extLst>
                <a:ext uri="{FF2B5EF4-FFF2-40B4-BE49-F238E27FC236}">
                  <a16:creationId xmlns:a16="http://schemas.microsoft.com/office/drawing/2014/main" id="{E2CA1486-A6BA-9A4D-BB65-BA5553858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14" t="8211" r="19885"/>
            <a:stretch/>
          </p:blipFill>
          <p:spPr>
            <a:xfrm>
              <a:off x="4668898" y="3216439"/>
              <a:ext cx="931790" cy="910698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F08D0C0-DF1E-CE47-8705-131D77AF82F2}"/>
                </a:ext>
              </a:extLst>
            </p:cNvPr>
            <p:cNvCxnSpPr/>
            <p:nvPr/>
          </p:nvCxnSpPr>
          <p:spPr>
            <a:xfrm>
              <a:off x="4201517" y="2207542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B608893-9D1C-7A4D-98AC-1EBD9022B699}"/>
                </a:ext>
              </a:extLst>
            </p:cNvPr>
            <p:cNvCxnSpPr/>
            <p:nvPr/>
          </p:nvCxnSpPr>
          <p:spPr>
            <a:xfrm>
              <a:off x="4201517" y="318843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F8833CB-9134-6442-88CF-446AC267A567}"/>
                </a:ext>
              </a:extLst>
            </p:cNvPr>
            <p:cNvCxnSpPr/>
            <p:nvPr/>
          </p:nvCxnSpPr>
          <p:spPr>
            <a:xfrm>
              <a:off x="4201516" y="417510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795380-571D-B44A-9FE9-8028EA78AAC0}"/>
                </a:ext>
              </a:extLst>
            </p:cNvPr>
            <p:cNvCxnSpPr/>
            <p:nvPr/>
          </p:nvCxnSpPr>
          <p:spPr>
            <a:xfrm>
              <a:off x="4201515" y="512658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0E5F11-954A-7F4C-B0BF-86B048AFEDC0}"/>
                </a:ext>
              </a:extLst>
            </p:cNvPr>
            <p:cNvCxnSpPr/>
            <p:nvPr/>
          </p:nvCxnSpPr>
          <p:spPr>
            <a:xfrm>
              <a:off x="4201515" y="6110752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FED1DF-614A-5443-9117-CD91C4614558}"/>
                </a:ext>
              </a:extLst>
            </p:cNvPr>
            <p:cNvCxnSpPr/>
            <p:nvPr/>
          </p:nvCxnSpPr>
          <p:spPr>
            <a:xfrm>
              <a:off x="4201515" y="709508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B79F34D-D426-1547-990C-4A4DF7B9F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52" t="25458" r="97" b="63173"/>
            <a:stretch/>
          </p:blipFill>
          <p:spPr>
            <a:xfrm>
              <a:off x="4989923" y="8132872"/>
              <a:ext cx="551898" cy="2362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80F60A2-7BBB-9B48-8A84-A115D706B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75" t="38602" r="374" b="50029"/>
            <a:stretch/>
          </p:blipFill>
          <p:spPr>
            <a:xfrm>
              <a:off x="5516173" y="8132872"/>
              <a:ext cx="551898" cy="23622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189969-B37C-CD41-ACA6-95E3EAC93BCF}"/>
              </a:ext>
            </a:extLst>
          </p:cNvPr>
          <p:cNvGrpSpPr/>
          <p:nvPr/>
        </p:nvGrpSpPr>
        <p:grpSpPr>
          <a:xfrm>
            <a:off x="976555" y="947972"/>
            <a:ext cx="2909645" cy="8100038"/>
            <a:chOff x="906879" y="1211068"/>
            <a:chExt cx="2582262" cy="7188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7D181-0931-2245-A083-1FD5FCFBA12C}"/>
                </a:ext>
              </a:extLst>
            </p:cNvPr>
            <p:cNvSpPr txBox="1"/>
            <p:nvPr/>
          </p:nvSpPr>
          <p:spPr>
            <a:xfrm>
              <a:off x="955119" y="1578412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HZ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2D727F-BC01-D641-8AA5-4F4FDA332EBA}"/>
                </a:ext>
              </a:extLst>
            </p:cNvPr>
            <p:cNvSpPr txBox="1"/>
            <p:nvPr/>
          </p:nvSpPr>
          <p:spPr>
            <a:xfrm>
              <a:off x="906879" y="5486306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FD613-97F9-5143-8FE4-800141C83A51}"/>
                </a:ext>
              </a:extLst>
            </p:cNvPr>
            <p:cNvSpPr txBox="1"/>
            <p:nvPr/>
          </p:nvSpPr>
          <p:spPr>
            <a:xfrm>
              <a:off x="906879" y="441415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BC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20178-E7D6-6046-8C4F-C453C4698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7" r="20980"/>
            <a:stretch/>
          </p:blipFill>
          <p:spPr>
            <a:xfrm>
              <a:off x="2476523" y="1267754"/>
              <a:ext cx="983466" cy="8983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F3CEB3-216F-E044-907C-D3D878EB8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6" r="20424"/>
            <a:stretch/>
          </p:blipFill>
          <p:spPr>
            <a:xfrm>
              <a:off x="1362863" y="1267754"/>
              <a:ext cx="990386" cy="9129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2F8A71-32F1-5E41-B1C2-F1BA86C05196}"/>
                </a:ext>
              </a:extLst>
            </p:cNvPr>
            <p:cNvSpPr txBox="1"/>
            <p:nvPr/>
          </p:nvSpPr>
          <p:spPr>
            <a:xfrm>
              <a:off x="906879" y="747257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4786E-E44B-CA4D-82FD-F95EC94819CA}"/>
                </a:ext>
              </a:extLst>
            </p:cNvPr>
            <p:cNvSpPr txBox="1"/>
            <p:nvPr/>
          </p:nvSpPr>
          <p:spPr>
            <a:xfrm>
              <a:off x="906879" y="6476445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59896-C957-D94B-A708-DBA10071C689}"/>
                </a:ext>
              </a:extLst>
            </p:cNvPr>
            <p:cNvSpPr txBox="1"/>
            <p:nvPr/>
          </p:nvSpPr>
          <p:spPr>
            <a:xfrm>
              <a:off x="955119" y="2543499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84887E-445D-AC4C-8D18-F4FA9A4D396D}"/>
                </a:ext>
              </a:extLst>
            </p:cNvPr>
            <p:cNvSpPr txBox="1"/>
            <p:nvPr/>
          </p:nvSpPr>
          <p:spPr>
            <a:xfrm>
              <a:off x="955119" y="3508586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NC</a:t>
              </a:r>
            </a:p>
          </p:txBody>
        </p:sp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EDDEFAA1-EE73-6447-A6CF-9F8F9039A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8" t="8216" r="20269"/>
            <a:stretch/>
          </p:blipFill>
          <p:spPr>
            <a:xfrm>
              <a:off x="1402921" y="2248799"/>
              <a:ext cx="910270" cy="899553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5E9BDF2C-7604-D343-B093-85B006002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9" t="8216" r="20269"/>
            <a:stretch/>
          </p:blipFill>
          <p:spPr>
            <a:xfrm>
              <a:off x="2513803" y="2232223"/>
              <a:ext cx="908907" cy="89955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8AE74A-2694-A240-9896-9E883206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" t="8533" r="20657"/>
            <a:stretch/>
          </p:blipFill>
          <p:spPr>
            <a:xfrm>
              <a:off x="1402921" y="4195224"/>
              <a:ext cx="910270" cy="9133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13DE03-FCFC-574C-902D-B1F696505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" t="8801" r="21275"/>
            <a:stretch/>
          </p:blipFill>
          <p:spPr>
            <a:xfrm>
              <a:off x="2513121" y="4174778"/>
              <a:ext cx="910271" cy="910698"/>
            </a:xfrm>
            <a:prstGeom prst="rect">
              <a:avLst/>
            </a:prstGeom>
          </p:spPr>
        </p:pic>
        <p:pic>
          <p:nvPicPr>
            <p:cNvPr id="30" name="Picture 29" descr="Chart, histogram&#10;&#10;Description automatically generated">
              <a:extLst>
                <a:ext uri="{FF2B5EF4-FFF2-40B4-BE49-F238E27FC236}">
                  <a16:creationId xmlns:a16="http://schemas.microsoft.com/office/drawing/2014/main" id="{D49028A6-925D-6745-B3DE-E0170FA71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" t="11456" r="22507"/>
            <a:stretch/>
          </p:blipFill>
          <p:spPr>
            <a:xfrm>
              <a:off x="1402921" y="5176686"/>
              <a:ext cx="910270" cy="896241"/>
            </a:xfrm>
            <a:prstGeom prst="rect">
              <a:avLst/>
            </a:prstGeom>
          </p:spPr>
        </p:pic>
        <p:pic>
          <p:nvPicPr>
            <p:cNvPr id="31" name="Picture 30" descr="Chart, histogram&#10;&#10;Description automatically generated">
              <a:extLst>
                <a:ext uri="{FF2B5EF4-FFF2-40B4-BE49-F238E27FC236}">
                  <a16:creationId xmlns:a16="http://schemas.microsoft.com/office/drawing/2014/main" id="{49736395-9458-7E46-8532-0B2F63B16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" t="8428" r="20381" b="-438"/>
            <a:stretch/>
          </p:blipFill>
          <p:spPr>
            <a:xfrm>
              <a:off x="2499245" y="5151628"/>
              <a:ext cx="938023" cy="9326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731F83-0992-7341-9624-338FDEA4B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4" t="8183" r="20907"/>
            <a:stretch/>
          </p:blipFill>
          <p:spPr>
            <a:xfrm>
              <a:off x="1390223" y="6141014"/>
              <a:ext cx="935666" cy="93268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94044D-8837-4845-A414-5D89F8917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2" t="8550" r="19904"/>
            <a:stretch/>
          </p:blipFill>
          <p:spPr>
            <a:xfrm>
              <a:off x="2499244" y="6150468"/>
              <a:ext cx="938025" cy="92895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967AFB-EBA5-FC42-BA93-AD1EDF8F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1382135" y="7141792"/>
              <a:ext cx="951842" cy="93268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944961-C30D-9E4A-AF6E-B9C8F3E5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653" r="20491"/>
            <a:stretch/>
          </p:blipFill>
          <p:spPr>
            <a:xfrm>
              <a:off x="2492335" y="7145572"/>
              <a:ext cx="951842" cy="928909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DD54F7-BDF0-2445-A260-AC71B04A36AD}"/>
                </a:ext>
              </a:extLst>
            </p:cNvPr>
            <p:cNvSpPr/>
            <p:nvPr/>
          </p:nvSpPr>
          <p:spPr>
            <a:xfrm>
              <a:off x="924778" y="1211068"/>
              <a:ext cx="2564363" cy="7188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52" name="Picture 51" descr="Chart&#10;&#10;Description automatically generated">
              <a:extLst>
                <a:ext uri="{FF2B5EF4-FFF2-40B4-BE49-F238E27FC236}">
                  <a16:creationId xmlns:a16="http://schemas.microsoft.com/office/drawing/2014/main" id="{E40C1BC8-A7EA-B64C-A2E5-6E3DB2FB4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14" t="8211" r="19885"/>
            <a:stretch/>
          </p:blipFill>
          <p:spPr>
            <a:xfrm>
              <a:off x="1392161" y="3216439"/>
              <a:ext cx="931790" cy="910698"/>
            </a:xfrm>
            <a:prstGeom prst="rect">
              <a:avLst/>
            </a:prstGeom>
          </p:spPr>
        </p:pic>
        <p:pic>
          <p:nvPicPr>
            <p:cNvPr id="54" name="Picture 53" descr="Chart, histogram&#10;&#10;Description automatically generated">
              <a:extLst>
                <a:ext uri="{FF2B5EF4-FFF2-40B4-BE49-F238E27FC236}">
                  <a16:creationId xmlns:a16="http://schemas.microsoft.com/office/drawing/2014/main" id="{5E0E08BF-25EF-4241-BB8A-FC933B00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559" t="8211" r="20061"/>
            <a:stretch/>
          </p:blipFill>
          <p:spPr>
            <a:xfrm>
              <a:off x="2506219" y="3197928"/>
              <a:ext cx="924074" cy="910698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592D6A0-748D-5949-A4AD-09C7286A2237}"/>
                </a:ext>
              </a:extLst>
            </p:cNvPr>
            <p:cNvCxnSpPr/>
            <p:nvPr/>
          </p:nvCxnSpPr>
          <p:spPr>
            <a:xfrm>
              <a:off x="924778" y="218733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B86B3-698E-4347-93FE-6A2D2A091A7C}"/>
                </a:ext>
              </a:extLst>
            </p:cNvPr>
            <p:cNvCxnSpPr/>
            <p:nvPr/>
          </p:nvCxnSpPr>
          <p:spPr>
            <a:xfrm>
              <a:off x="924778" y="316823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905DC6E-2083-9D46-BE38-48C8FFE7F021}"/>
                </a:ext>
              </a:extLst>
            </p:cNvPr>
            <p:cNvCxnSpPr/>
            <p:nvPr/>
          </p:nvCxnSpPr>
          <p:spPr>
            <a:xfrm>
              <a:off x="924777" y="415490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3C8713-74F4-E649-B0E0-50005B682156}"/>
                </a:ext>
              </a:extLst>
            </p:cNvPr>
            <p:cNvCxnSpPr/>
            <p:nvPr/>
          </p:nvCxnSpPr>
          <p:spPr>
            <a:xfrm>
              <a:off x="924776" y="510638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32D7F7B-C189-7F43-8695-991F7D926A9C}"/>
                </a:ext>
              </a:extLst>
            </p:cNvPr>
            <p:cNvCxnSpPr/>
            <p:nvPr/>
          </p:nvCxnSpPr>
          <p:spPr>
            <a:xfrm>
              <a:off x="924776" y="609054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4D844C-1B5B-3E4D-97F1-4DC7E11C2B3A}"/>
                </a:ext>
              </a:extLst>
            </p:cNvPr>
            <p:cNvCxnSpPr/>
            <p:nvPr/>
          </p:nvCxnSpPr>
          <p:spPr>
            <a:xfrm>
              <a:off x="924776" y="7074876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4B56B05-5093-AC4F-86CA-6D29D2F85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52" t="25458" r="97" b="63173"/>
            <a:stretch/>
          </p:blipFill>
          <p:spPr>
            <a:xfrm>
              <a:off x="1704329" y="8141897"/>
              <a:ext cx="551898" cy="2362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DF05AEA-6A04-E242-A426-0F0E9A48D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75" t="38602" r="374" b="50029"/>
            <a:stretch/>
          </p:blipFill>
          <p:spPr>
            <a:xfrm>
              <a:off x="2230579" y="8141897"/>
              <a:ext cx="551898" cy="23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04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</TotalTime>
  <Words>44</Words>
  <Application>Microsoft Macintosh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14</cp:revision>
  <dcterms:created xsi:type="dcterms:W3CDTF">2022-06-28T01:11:53Z</dcterms:created>
  <dcterms:modified xsi:type="dcterms:W3CDTF">2022-06-29T20:14:40Z</dcterms:modified>
</cp:coreProperties>
</file>